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255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E71F8-E00E-40E6-8B7A-A212B9BCA0FB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3276-72E7-435D-8F2D-2A919930BE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71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D3276-72E7-435D-8F2D-2A919930BE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14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D3276-72E7-435D-8F2D-2A919930BE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7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95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9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84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84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5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34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59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20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82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22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3A658E0-860E-47D5-BCFE-FF95203A407A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749E690-6DC7-4598-A3AB-1B030AD17D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118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734C-820D-799F-E117-D1053110E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WITCHCRAFT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9E7F7-22DA-9F9E-C5B8-79CA7546A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 magisches Simulations/RPG-Abenteuer</a:t>
            </a:r>
          </a:p>
        </p:txBody>
      </p:sp>
    </p:spTree>
    <p:extLst>
      <p:ext uri="{BB962C8B-B14F-4D97-AF65-F5344CB8AC3E}">
        <p14:creationId xmlns:p14="http://schemas.microsoft.com/office/powerpoint/2010/main" val="222507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56B6-4E92-ED0C-D289-79D1AA88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Gameplay Mechanics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F8DA-E20B-1265-1C5A-095253F6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 and Skill Tree</a:t>
            </a:r>
            <a:endParaRPr lang="de-DE" dirty="0"/>
          </a:p>
        </p:txBody>
      </p:sp>
      <p:pic>
        <p:nvPicPr>
          <p:cNvPr id="3080" name="Picture 8" descr="Download Talentsexample - Stardew Valley Farming Skill Tree PNG Image ...">
            <a:extLst>
              <a:ext uri="{FF2B5EF4-FFF2-40B4-BE49-F238E27FC236}">
                <a16:creationId xmlns:a16="http://schemas.microsoft.com/office/drawing/2014/main" id="{049EC22D-FC33-0598-3205-63DB9FE0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928688"/>
            <a:ext cx="2886075" cy="5743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7A08467-F0D5-E4F4-B790-F9173788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9" y="2665413"/>
            <a:ext cx="7123289" cy="4006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52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CA2F-2291-822B-2162-E745A8BC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Selling Point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A33A-4E0C-ADC8-A648-3B7E27F6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"Nützlichkeits"-System</a:t>
            </a:r>
          </a:p>
          <a:p>
            <a:endParaRPr lang="de-DE" dirty="0"/>
          </a:p>
        </p:txBody>
      </p:sp>
      <p:pic>
        <p:nvPicPr>
          <p:cNvPr id="7170" name="Picture 2" descr="Just Because You’re Unique…">
            <a:extLst>
              <a:ext uri="{FF2B5EF4-FFF2-40B4-BE49-F238E27FC236}">
                <a16:creationId xmlns:a16="http://schemas.microsoft.com/office/drawing/2014/main" id="{1DA934F8-7127-926D-7E68-E6333A79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2330450"/>
            <a:ext cx="6953250" cy="4162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5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003A-AA5D-8E30-627C-694A30F4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and Audio Design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9A84-6F19-C91F-B448-E6B98EB9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07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58BF-460E-DED5-F0E7-0FF7EFF6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Audience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8D992-6347-EDFC-1533-B47FBA81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Fans von </a:t>
            </a:r>
            <a:r>
              <a:rPr lang="en-US" dirty="0" err="1"/>
              <a:t>Simulationsspielen</a:t>
            </a:r>
            <a:endParaRPr lang="en-US" dirty="0"/>
          </a:p>
          <a:p>
            <a:r>
              <a:rPr lang="en-US" dirty="0"/>
              <a:t>RPG-</a:t>
            </a:r>
            <a:r>
              <a:rPr lang="en-US" dirty="0" err="1"/>
              <a:t>Liebhaber</a:t>
            </a:r>
            <a:endParaRPr lang="en-US" dirty="0"/>
          </a:p>
          <a:p>
            <a:r>
              <a:rPr lang="en-US" dirty="0" err="1"/>
              <a:t>Gelegenheitsspieler</a:t>
            </a:r>
            <a:endParaRPr lang="en-US" dirty="0"/>
          </a:p>
          <a:p>
            <a:r>
              <a:rPr lang="en-US" dirty="0" err="1"/>
              <a:t>Strategie</a:t>
            </a:r>
            <a:r>
              <a:rPr lang="en-US" dirty="0"/>
              <a:t>- und </a:t>
            </a:r>
            <a:r>
              <a:rPr lang="en-US" dirty="0" err="1"/>
              <a:t>Planungsfans</a:t>
            </a:r>
            <a:endParaRPr lang="en-US" dirty="0"/>
          </a:p>
          <a:p>
            <a:r>
              <a:rPr lang="en-US" dirty="0" err="1"/>
              <a:t>Liebhaber</a:t>
            </a:r>
            <a:r>
              <a:rPr lang="en-US" dirty="0"/>
              <a:t> von </a:t>
            </a:r>
            <a:r>
              <a:rPr lang="en-US" dirty="0" err="1"/>
              <a:t>handgefertigter</a:t>
            </a:r>
            <a:r>
              <a:rPr lang="en-US" dirty="0"/>
              <a:t> Kunst und Musik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636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352D-8E97-23C5-CC96-BFCA5E19B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0A8DF-1315-7539-B645-75BEADA5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A0E7-E5B3-8885-B5B3-F88084AE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9A1C-FEB4-C580-7D65-4713E302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Einzigartige Mischung aus Magie, Strategie und Handwerk im mittelalterlichen Setting</a:t>
            </a:r>
          </a:p>
          <a:p>
            <a:r>
              <a:rPr lang="de-DE" dirty="0"/>
              <a:t>Fesselnde und entspannende Spielerfahrung als Hexe</a:t>
            </a:r>
          </a:p>
          <a:p>
            <a:r>
              <a:rPr lang="de-DE" dirty="0"/>
              <a:t>Entdeckung der Geheimnisse eines magischen Erbes</a:t>
            </a:r>
          </a:p>
          <a:p>
            <a:r>
              <a:rPr lang="de-DE" dirty="0"/>
              <a:t>Engagiertes Team aus talentierten Programmierern, Künstlern und Audioingenieuren</a:t>
            </a:r>
          </a:p>
          <a:p>
            <a:r>
              <a:rPr lang="de-DE" dirty="0"/>
              <a:t>Unvergessliches Abenteuer für Simulations- und RPG-Fans</a:t>
            </a:r>
          </a:p>
        </p:txBody>
      </p:sp>
    </p:spTree>
    <p:extLst>
      <p:ext uri="{BB962C8B-B14F-4D97-AF65-F5344CB8AC3E}">
        <p14:creationId xmlns:p14="http://schemas.microsoft.com/office/powerpoint/2010/main" val="21977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2B93-0D66-30BC-8B97-D5AEB9AD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381D-1609-ED1F-99DD-AAF5F58F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24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67DC-4F55-EE46-969E-E3FEB4A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3A59-02EC-2115-31B4-E7DC5AB0A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15502"/>
          </a:xfrm>
        </p:spPr>
        <p:txBody>
          <a:bodyPr>
            <a:normAutofit/>
          </a:bodyPr>
          <a:lstStyle/>
          <a:p>
            <a:r>
              <a:rPr lang="de-DE" dirty="0"/>
              <a:t>Artists:</a:t>
            </a:r>
          </a:p>
          <a:p>
            <a:pPr lvl="1"/>
            <a:r>
              <a:rPr lang="de-DE" dirty="0"/>
              <a:t>Eleftheria</a:t>
            </a:r>
          </a:p>
          <a:p>
            <a:pPr lvl="1"/>
            <a:r>
              <a:rPr lang="de-DE" dirty="0"/>
              <a:t>Elian</a:t>
            </a:r>
          </a:p>
          <a:p>
            <a:pPr lvl="1"/>
            <a:r>
              <a:rPr lang="de-DE" dirty="0"/>
              <a:t>Melanie</a:t>
            </a:r>
          </a:p>
          <a:p>
            <a:pPr lvl="1"/>
            <a:r>
              <a:rPr lang="de-DE" dirty="0"/>
              <a:t>Elian</a:t>
            </a:r>
          </a:p>
          <a:p>
            <a:pPr lvl="1"/>
            <a:r>
              <a:rPr lang="de-DE" dirty="0"/>
              <a:t>Fabian</a:t>
            </a:r>
          </a:p>
          <a:p>
            <a:r>
              <a:rPr lang="en-US" dirty="0"/>
              <a:t>Programmers:</a:t>
            </a:r>
          </a:p>
          <a:p>
            <a:pPr lvl="1"/>
            <a:r>
              <a:rPr lang="en-US" dirty="0"/>
              <a:t>Dillon</a:t>
            </a:r>
          </a:p>
          <a:p>
            <a:pPr lvl="1"/>
            <a:r>
              <a:rPr lang="en-US" dirty="0"/>
              <a:t>Petru</a:t>
            </a:r>
            <a:endParaRPr lang="de-DE" dirty="0"/>
          </a:p>
          <a:p>
            <a:r>
              <a:rPr lang="de-DE" dirty="0"/>
              <a:t>Audio Engineers:</a:t>
            </a:r>
          </a:p>
          <a:p>
            <a:pPr lvl="1"/>
            <a:r>
              <a:rPr lang="de-DE" dirty="0"/>
              <a:t>Simon</a:t>
            </a:r>
          </a:p>
          <a:p>
            <a:pPr lvl="1"/>
            <a:r>
              <a:rPr lang="de-DE" dirty="0"/>
              <a:t>Manuel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54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FD0A-60C9-5E11-B686-8996F783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5334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Game Concept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B842-A7D1-5A2B-4917-75D16434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334000" cy="4351338"/>
          </a:xfrm>
        </p:spPr>
        <p:txBody>
          <a:bodyPr/>
          <a:lstStyle/>
          <a:p>
            <a:r>
              <a:rPr lang="de-DE" dirty="0"/>
              <a:t>Ein magisches Simulations/RPG, in dem du als Hexe die Hütte deiner Großmutter rettest.</a:t>
            </a:r>
          </a:p>
        </p:txBody>
      </p:sp>
      <p:pic>
        <p:nvPicPr>
          <p:cNvPr id="5" name="Picture 4" descr="A cartoon of a house with a lit up tower&#10;&#10;Description automatically generated with medium confidence">
            <a:extLst>
              <a:ext uri="{FF2B5EF4-FFF2-40B4-BE49-F238E27FC236}">
                <a16:creationId xmlns:a16="http://schemas.microsoft.com/office/drawing/2014/main" id="{03918BF4-6CBC-C6E6-2865-607DE971B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E94E-D1F6-AA28-B11F-95FFA151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Concept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74DB-D0A6-D1F4-0EE1-A48E1954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Genre:</a:t>
            </a:r>
          </a:p>
          <a:p>
            <a:pPr lvl="1"/>
            <a:r>
              <a:rPr lang="en-US" dirty="0"/>
              <a:t>Simulations/RPG</a:t>
            </a:r>
          </a:p>
          <a:p>
            <a:pPr lvl="1"/>
            <a:r>
              <a:rPr lang="en-US" dirty="0"/>
              <a:t>Lebens- und </a:t>
            </a:r>
            <a:r>
              <a:rPr lang="en-US" dirty="0" err="1"/>
              <a:t>Farmingsimulation</a:t>
            </a:r>
            <a:endParaRPr lang="en-US" dirty="0"/>
          </a:p>
          <a:p>
            <a:pPr lvl="1"/>
            <a:r>
              <a:rPr lang="en-US" dirty="0"/>
              <a:t>(Crafting- und </a:t>
            </a:r>
            <a:r>
              <a:rPr lang="en-US" dirty="0" err="1"/>
              <a:t>Ressourcenmanagement</a:t>
            </a:r>
            <a:r>
              <a:rPr lang="en-US" dirty="0"/>
              <a:t>)</a:t>
            </a:r>
          </a:p>
          <a:p>
            <a:r>
              <a:rPr lang="en-US" dirty="0" err="1"/>
              <a:t>Ähnlichkeiten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Stardew Valley</a:t>
            </a:r>
          </a:p>
          <a:p>
            <a:pPr lvl="1"/>
            <a:r>
              <a:rPr lang="en-US" dirty="0"/>
              <a:t>Dinkum</a:t>
            </a:r>
            <a:endParaRPr lang="de-DE" dirty="0"/>
          </a:p>
          <a:p>
            <a:pPr lvl="1"/>
            <a:endParaRPr lang="en-US" dirty="0"/>
          </a:p>
        </p:txBody>
      </p:sp>
      <p:pic>
        <p:nvPicPr>
          <p:cNvPr id="1026" name="Picture 2" descr="Stardew Valley - Wikipedia">
            <a:extLst>
              <a:ext uri="{FF2B5EF4-FFF2-40B4-BE49-F238E27FC236}">
                <a16:creationId xmlns:a16="http://schemas.microsoft.com/office/drawing/2014/main" id="{506C0745-89F4-8DEA-73D7-7C259E85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199" y="58270"/>
            <a:ext cx="4376459" cy="45899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69D0E1-E094-5039-C547-26859058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59" y="4782372"/>
            <a:ext cx="4381500" cy="20287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kills | Stardew Valley Wiki | Fandom">
            <a:extLst>
              <a:ext uri="{FF2B5EF4-FFF2-40B4-BE49-F238E27FC236}">
                <a16:creationId xmlns:a16="http://schemas.microsoft.com/office/drawing/2014/main" id="{17FC1EBE-F597-279A-3DA9-E5D8C87F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86" y="4782340"/>
            <a:ext cx="4412876" cy="2026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0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on the roof of a cabin&#10;&#10;Description automatically generated">
            <a:extLst>
              <a:ext uri="{FF2B5EF4-FFF2-40B4-BE49-F238E27FC236}">
                <a16:creationId xmlns:a16="http://schemas.microsoft.com/office/drawing/2014/main" id="{3C116513-8F55-1662-9260-1D970FEB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0395B-1E02-C9DB-34FD-4339121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Story and Setting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673F-CD21-7636-9896-9A682AF6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334000" cy="4351338"/>
          </a:xfrm>
        </p:spPr>
        <p:txBody>
          <a:bodyPr/>
          <a:lstStyle/>
          <a:p>
            <a:r>
              <a:rPr lang="en-US" dirty="0"/>
              <a:t>Erbe der </a:t>
            </a:r>
            <a:r>
              <a:rPr lang="en-US" dirty="0" err="1"/>
              <a:t>Hütte</a:t>
            </a:r>
            <a:endParaRPr lang="en-US" dirty="0"/>
          </a:p>
          <a:p>
            <a:r>
              <a:rPr lang="en-US" dirty="0" err="1"/>
              <a:t>Bedrohung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den Banker</a:t>
            </a:r>
          </a:p>
          <a:p>
            <a:r>
              <a:rPr lang="en-US" dirty="0" err="1"/>
              <a:t>Beitrag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Allgemeinheit</a:t>
            </a:r>
            <a:r>
              <a:rPr lang="en-US" dirty="0"/>
              <a:t> </a:t>
            </a:r>
            <a:r>
              <a:rPr lang="en-US" dirty="0" err="1"/>
              <a:t>beweisen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23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9D25-17DE-E85D-9E79-FD7E40B7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Story and Setting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FC4C7-8CD3-208D-AA9B-EE088F5E6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334000" cy="4351338"/>
          </a:xfrm>
        </p:spPr>
        <p:txBody>
          <a:bodyPr/>
          <a:lstStyle/>
          <a:p>
            <a:r>
              <a:rPr lang="en-US" dirty="0" err="1"/>
              <a:t>Mittelalterliches</a:t>
            </a:r>
            <a:r>
              <a:rPr lang="en-US" dirty="0"/>
              <a:t> Setting</a:t>
            </a:r>
          </a:p>
          <a:p>
            <a:r>
              <a:rPr lang="en-US" dirty="0" err="1"/>
              <a:t>Pläne</a:t>
            </a:r>
            <a:r>
              <a:rPr lang="en-US" dirty="0"/>
              <a:t> des Bankers: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Ritterübungsstätte</a:t>
            </a:r>
            <a:r>
              <a:rPr lang="en-US" dirty="0"/>
              <a:t> </a:t>
            </a:r>
            <a:r>
              <a:rPr lang="en-US" dirty="0" err="1"/>
              <a:t>umwandeln</a:t>
            </a:r>
            <a:endParaRPr lang="en-US" dirty="0"/>
          </a:p>
        </p:txBody>
      </p:sp>
      <p:pic>
        <p:nvPicPr>
          <p:cNvPr id="5" name="Picture 4" descr="A person in a hat and long coat walking down a path with a house&#10;&#10;Description automatically generated">
            <a:extLst>
              <a:ext uri="{FF2B5EF4-FFF2-40B4-BE49-F238E27FC236}">
                <a16:creationId xmlns:a16="http://schemas.microsoft.com/office/drawing/2014/main" id="{D1CF404B-AC40-D319-C454-5342CAA42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4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03FA-0ECF-0361-25D8-DE86287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Core Gameplay Mechanics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6504-295D-8007-F9D1-FDB2946DD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Crafting and Workstations</a:t>
            </a:r>
            <a:endParaRPr lang="de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F17E59-39A0-5E25-B6A9-A46EAC3C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430462"/>
            <a:ext cx="8976168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7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F05A-458C-85A3-ED80-3B5F029C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Gameplay Mechanics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3826-4B0F-A8FB-9F89-489796B4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Gardening and Animal Husbandry</a:t>
            </a:r>
          </a:p>
        </p:txBody>
      </p:sp>
      <p:pic>
        <p:nvPicPr>
          <p:cNvPr id="2052" name="Picture 4" descr="Palia Farming Guide &amp; Best Crop Layout">
            <a:extLst>
              <a:ext uri="{FF2B5EF4-FFF2-40B4-BE49-F238E27FC236}">
                <a16:creationId xmlns:a16="http://schemas.microsoft.com/office/drawing/2014/main" id="{C8F1711D-7DB0-B671-1DA5-0F1E34D01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1" y="3783011"/>
            <a:ext cx="5293375" cy="2977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rn Animals - Stardew Valley Guide - IGN">
            <a:extLst>
              <a:ext uri="{FF2B5EF4-FFF2-40B4-BE49-F238E27FC236}">
                <a16:creationId xmlns:a16="http://schemas.microsoft.com/office/drawing/2014/main" id="{520CF9CF-CE02-6A06-D000-3D24167E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04" y="3783011"/>
            <a:ext cx="5293375" cy="29733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B66C-4B48-3BAC-9996-A53111D6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Gameplay Mechanics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6185-F40B-7B40-9BDB-F3A9E24C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Quests and Progression</a:t>
            </a:r>
            <a:endParaRPr lang="de-DE" dirty="0"/>
          </a:p>
        </p:txBody>
      </p:sp>
      <p:pic>
        <p:nvPicPr>
          <p:cNvPr id="3074" name="Picture 2" descr="Stardew Valley Quests: Guide of All The Story | GamesCrack.org">
            <a:extLst>
              <a:ext uri="{FF2B5EF4-FFF2-40B4-BE49-F238E27FC236}">
                <a16:creationId xmlns:a16="http://schemas.microsoft.com/office/drawing/2014/main" id="{A30CC132-1094-017B-70AD-BCD59D7C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84450"/>
            <a:ext cx="7315200" cy="411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3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185</Words>
  <Application>Microsoft Office PowerPoint</Application>
  <PresentationFormat>Widescreen</PresentationFormat>
  <Paragraphs>58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WITCHCRAFT</vt:lpstr>
      <vt:lpstr>Introduction</vt:lpstr>
      <vt:lpstr>Game Concept</vt:lpstr>
      <vt:lpstr>Game Concept</vt:lpstr>
      <vt:lpstr>Story and Setting</vt:lpstr>
      <vt:lpstr>Story and Setting</vt:lpstr>
      <vt:lpstr>Core Gameplay Mechanics</vt:lpstr>
      <vt:lpstr>Core Gameplay Mechanics</vt:lpstr>
      <vt:lpstr>Core Gameplay Mechanics</vt:lpstr>
      <vt:lpstr>Core Gameplay Mechanics</vt:lpstr>
      <vt:lpstr>Unique Selling Point</vt:lpstr>
      <vt:lpstr>Visual and Audio Design</vt:lpstr>
      <vt:lpstr>Market and Audience</vt:lpstr>
      <vt:lpstr>PowerPoint Presentation</vt:lpstr>
      <vt:lpstr>Conclusion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Dillon Monks</dc:creator>
  <cp:lastModifiedBy>Dillon Monks</cp:lastModifiedBy>
  <cp:revision>1</cp:revision>
  <dcterms:created xsi:type="dcterms:W3CDTF">2024-12-05T18:53:27Z</dcterms:created>
  <dcterms:modified xsi:type="dcterms:W3CDTF">2024-12-05T20:38:31Z</dcterms:modified>
</cp:coreProperties>
</file>